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39" autoAdjust="0"/>
    <p:restoredTop sz="94660"/>
  </p:normalViewPr>
  <p:slideViewPr>
    <p:cSldViewPr>
      <p:cViewPr varScale="1">
        <p:scale>
          <a:sx n="64" d="100"/>
          <a:sy n="64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C6CA-3F4F-4B89-9365-527E36EE0BDF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B06D-B9A7-4CB0-9287-010D6920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495300"/>
            <a:ext cx="8077200" cy="5867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>
                <a:latin typeface="Curlz MT" pitchFamily="82" charset="0"/>
              </a:rPr>
              <a:t>The Five Love Languages</a:t>
            </a:r>
            <a:r>
              <a:rPr lang="en-US" dirty="0" smtClean="0">
                <a:latin typeface="Curlz MT" pitchFamily="82" charset="0"/>
              </a:rPr>
              <a:t/>
            </a:r>
            <a:br>
              <a:rPr lang="en-US" dirty="0" smtClean="0">
                <a:latin typeface="Curlz MT" pitchFamily="82" charset="0"/>
              </a:rPr>
            </a:br>
            <a:r>
              <a:rPr lang="en-US" sz="5600" b="1" dirty="0" smtClean="0">
                <a:latin typeface="Curlz MT" pitchFamily="82" charset="0"/>
              </a:rPr>
              <a:t>Test Results</a:t>
            </a:r>
            <a:endParaRPr lang="en-US" sz="5600" b="1" dirty="0">
              <a:latin typeface="Curlz MT" pitchFamily="8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950" y="2438400"/>
            <a:ext cx="3848100" cy="372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057400" y="5575005"/>
            <a:ext cx="5029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urlz MT" pitchFamily="82" charset="0"/>
                <a:ea typeface="+mj-ea"/>
                <a:cs typeface="+mj-cs"/>
              </a:rPr>
              <a:t>By Dr. Gary Chapman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How to Interpret Your Love Language Score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33600"/>
            <a:ext cx="8915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Your highest score indicates your primary love language.</a:t>
            </a:r>
          </a:p>
          <a:p>
            <a:r>
              <a:rPr lang="en-US" dirty="0" smtClean="0"/>
              <a:t>Your second highest score indicates your secondary love language.</a:t>
            </a:r>
          </a:p>
          <a:p>
            <a:r>
              <a:rPr lang="en-US" dirty="0" smtClean="0"/>
              <a:t>If two scores are identical, you are “bilingual”, or you have two primary love languages.</a:t>
            </a:r>
          </a:p>
          <a:p>
            <a:r>
              <a:rPr lang="en-US" dirty="0" smtClean="0"/>
              <a:t>If your two highest scores are close, within 1-2 points of each other, it indicates both are important to you.</a:t>
            </a:r>
          </a:p>
          <a:p>
            <a:r>
              <a:rPr lang="en-US" dirty="0" smtClean="0"/>
              <a:t>The highest possible score for any language is 12. 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Words of Affirmation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You feel loved when:</a:t>
            </a:r>
          </a:p>
          <a:p>
            <a:pPr lvl="1"/>
            <a:r>
              <a:rPr lang="en-US" dirty="0" smtClean="0"/>
              <a:t>you are told that you are loved.  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tells you that they value and appreciate you as a person.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receive caring words or compliments.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receive notes expressing his/her love for you.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" y="6096000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need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3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you are loved.</a:t>
            </a:r>
            <a:endParaRPr kumimoji="0" lang="en-US" sz="3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Quality Time</a:t>
            </a:r>
            <a:endParaRPr lang="en-US" sz="6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" y="1524000"/>
            <a:ext cx="8915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feel loved when: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/>
              <a:t>y</a:t>
            </a:r>
            <a:r>
              <a:rPr lang="en-US" sz="2800" dirty="0" smtClean="0"/>
              <a:t>ou receive focused attention from him/her.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meaningful conversation is shared. 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/>
              <a:t>h</a:t>
            </a:r>
            <a:r>
              <a:rPr lang="en-US" sz="2800" dirty="0" smtClean="0"/>
              <a:t>e/she participates in quality activities with you.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/>
              <a:t>y</a:t>
            </a:r>
            <a:r>
              <a:rPr lang="en-US" sz="2800" dirty="0" smtClean="0"/>
              <a:t>ou spend uninterrupted time together, no matter what the activity is.  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" y="579120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need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know that you are loved.</a:t>
            </a:r>
            <a:endParaRPr kumimoji="0" lang="en-US" sz="3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Receiving Gifts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You feel loved when: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receive tangible expressions of love.</a:t>
            </a:r>
          </a:p>
          <a:p>
            <a:pPr lvl="1"/>
            <a:r>
              <a:rPr lang="en-US" dirty="0" smtClean="0"/>
              <a:t>the gifts you receive symbolize heartfelt memories or other significance. 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gives gifts generously and frequently.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receive “surprise” gifts unexpectedly.  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" y="579120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need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TANGILBE EVIDENCE 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know that you are loved.</a:t>
            </a:r>
            <a:endParaRPr kumimoji="0" lang="en-US" sz="3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Acts of Service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feel loved when: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helps you carry out your responsibilities.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helps you complete tasks unexpectedly or without being asked.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gives of their time, energy and resources to help you accomplish </a:t>
            </a:r>
            <a:r>
              <a:rPr lang="en-US" i="1" dirty="0" smtClean="0"/>
              <a:t>your</a:t>
            </a:r>
            <a:r>
              <a:rPr lang="en-US" dirty="0" smtClean="0"/>
              <a:t> goals.    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performs acts of service out of love, not obligation.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e/she helps you with the big things, as well as the little things.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" y="57150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need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3500" b="1" dirty="0" smtClean="0"/>
              <a:t>be </a:t>
            </a:r>
            <a:r>
              <a:rPr lang="en-US" sz="3500" b="1" u="sng" dirty="0" smtClean="0"/>
              <a:t>SHOWN THROUGH TASKS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you are loved.</a:t>
            </a:r>
            <a:endParaRPr kumimoji="0" lang="en-US" sz="3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/>
              <a:t>Physical Touch</a:t>
            </a:r>
            <a:endParaRPr lang="en-US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89154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You feel loved when: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literally make physical contact with another person.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are hugged, kissed and embraced.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hold hands in public and when you’re alone.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are near or close in proximity to him/her.  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are shown affection unexpectedly.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" y="5867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need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 CONTACT </a:t>
            </a: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know that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are loved.</a:t>
            </a:r>
            <a:endParaRPr kumimoji="0" lang="en-US" sz="3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" y="3429000"/>
            <a:ext cx="89154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only is it important to figure out what love language </a:t>
            </a:r>
            <a:r>
              <a:rPr lang="en-US" i="1" dirty="0" smtClean="0"/>
              <a:t>you</a:t>
            </a:r>
            <a:r>
              <a:rPr lang="en-US" dirty="0" smtClean="0"/>
              <a:t> are, but it is even more important to find out what love language your partner is.  </a:t>
            </a:r>
          </a:p>
          <a:p>
            <a:r>
              <a:rPr lang="en-US" dirty="0"/>
              <a:t> </a:t>
            </a:r>
            <a:r>
              <a:rPr lang="en-US" dirty="0" smtClean="0"/>
              <a:t>When you figure out what language your partner is speaking, you will be able to communicate and relate to them better in order to strengthen your relationship.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5000" b="1" dirty="0" smtClean="0"/>
              <a:t>“Love is something you do for someone else, not something you do or feel for yourself.”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500" b="1" dirty="0" smtClean="0"/>
              <a:t>Dr. Gary Chapman</a:t>
            </a:r>
            <a:endParaRPr lang="en-US" sz="35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Five Love Languages Test Results</vt:lpstr>
      <vt:lpstr>How to Interpret Your Love Language Score</vt:lpstr>
      <vt:lpstr>Words of Affirmation</vt:lpstr>
      <vt:lpstr>Quality Time</vt:lpstr>
      <vt:lpstr>Receiving Gifts</vt:lpstr>
      <vt:lpstr>Acts of Service</vt:lpstr>
      <vt:lpstr>Physical Touch</vt:lpstr>
      <vt:lpstr>“Love is something you do for someone else, not something you do or feel for yourself.”   Dr. Gary Chapman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38</cp:revision>
  <dcterms:created xsi:type="dcterms:W3CDTF">2008-11-02T19:12:31Z</dcterms:created>
  <dcterms:modified xsi:type="dcterms:W3CDTF">2008-11-07T18:36:13Z</dcterms:modified>
</cp:coreProperties>
</file>