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EECFB-4978-4662-B1E8-302587F86104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5C03-C0AC-40C0-A227-8B9BBA8FB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EECFB-4978-4662-B1E8-302587F86104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5C03-C0AC-40C0-A227-8B9BBA8FB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EECFB-4978-4662-B1E8-302587F86104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5C03-C0AC-40C0-A227-8B9BBA8FB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EECFB-4978-4662-B1E8-302587F86104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5C03-C0AC-40C0-A227-8B9BBA8FB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EECFB-4978-4662-B1E8-302587F86104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5C03-C0AC-40C0-A227-8B9BBA8FB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EECFB-4978-4662-B1E8-302587F86104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5C03-C0AC-40C0-A227-8B9BBA8FB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EECFB-4978-4662-B1E8-302587F86104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5C03-C0AC-40C0-A227-8B9BBA8FB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EECFB-4978-4662-B1E8-302587F86104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5C03-C0AC-40C0-A227-8B9BBA8FB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EECFB-4978-4662-B1E8-302587F86104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5C03-C0AC-40C0-A227-8B9BBA8FB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EECFB-4978-4662-B1E8-302587F86104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5C03-C0AC-40C0-A227-8B9BBA8FB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EECFB-4978-4662-B1E8-302587F86104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5C03-C0AC-40C0-A227-8B9BBA8FB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EECFB-4978-4662-B1E8-302587F86104}" type="datetimeFigureOut">
              <a:rPr lang="en-US" smtClean="0"/>
              <a:t>9/2/2009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95C03-C0AC-40C0-A227-8B9BBA8FBD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Consequences of Uncontrolled Emotions</a:t>
            </a:r>
            <a:endParaRPr kumimoji="0" lang="en-US" sz="40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481138"/>
            <a:ext cx="8153400" cy="5224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#1 Legal: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Results in choosing behaviors that are against the law.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(Going to jail, restitution for crime victims, community service, etc.)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533400" y="609600"/>
            <a:ext cx="8153400" cy="52244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5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#2 Mental: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Factors that effect an individual emotionally because of the behavior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(Stigma of going to prison, living with the fact that someone was harmed or killed because of your actions, depression, etc.)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533400" y="719138"/>
            <a:ext cx="8153400" cy="52244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5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#3 Social:</a:t>
            </a: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Effects on community, family, and individuals because of behavior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(Curfews, not enough prisons or detention centers to house offenders, unsafe neighborhoods because some criminals have to be released, etc.)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533400" y="719138"/>
            <a:ext cx="8153400" cy="5224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5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#4 Ethical:</a:t>
            </a: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Moral and religious values that are violated because of behavior.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(Adultery, stealing, treason, murder, perjury, etc.)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533400" y="719138"/>
            <a:ext cx="8153400" cy="5834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5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#5 Physical: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Harm or injury that can come to people because of behavior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(Loss of life, serious injury, loss of home, job, family,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533400" y="719138"/>
            <a:ext cx="8153400" cy="58340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5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#6 Financial: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Dollar cost to individual and communities</a:t>
            </a:r>
            <a:r>
              <a:rPr kumimoji="0" lang="en-US" sz="4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 a </a:t>
            </a: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 of behavior.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(Taxes can be raised to support police protection because of crimes, victims left without financial support, cost of trial and lawyers, tax dollar support for criminals, etc.)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224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lschiers</dc:creator>
  <cp:lastModifiedBy>lschiers</cp:lastModifiedBy>
  <cp:revision>1</cp:revision>
  <dcterms:created xsi:type="dcterms:W3CDTF">2009-09-02T14:35:34Z</dcterms:created>
  <dcterms:modified xsi:type="dcterms:W3CDTF">2009-09-02T14:41:54Z</dcterms:modified>
</cp:coreProperties>
</file>